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61" r:id="rId4"/>
    <p:sldId id="263" r:id="rId5"/>
    <p:sldId id="264" r:id="rId6"/>
    <p:sldId id="265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8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B2F02-7426-C74B-8626-E5F3CD6C87A5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E3D948-F067-D34C-B500-16D0103FE0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3D948-F067-D34C-B500-16D0103FE09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E10E-5082-C343-962D-A56ECBC7E5EB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959-A0F6-BA4A-A79B-4273F4A845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E10E-5082-C343-962D-A56ECBC7E5EB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959-A0F6-BA4A-A79B-4273F4A845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E10E-5082-C343-962D-A56ECBC7E5EB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959-A0F6-BA4A-A79B-4273F4A845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E10E-5082-C343-962D-A56ECBC7E5EB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959-A0F6-BA4A-A79B-4273F4A845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E10E-5082-C343-962D-A56ECBC7E5EB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959-A0F6-BA4A-A79B-4273F4A845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E10E-5082-C343-962D-A56ECBC7E5EB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959-A0F6-BA4A-A79B-4273F4A845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E10E-5082-C343-962D-A56ECBC7E5EB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959-A0F6-BA4A-A79B-4273F4A845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E10E-5082-C343-962D-A56ECBC7E5EB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959-A0F6-BA4A-A79B-4273F4A845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E10E-5082-C343-962D-A56ECBC7E5EB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959-A0F6-BA4A-A79B-4273F4A845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E10E-5082-C343-962D-A56ECBC7E5EB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959-A0F6-BA4A-A79B-4273F4A845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E10E-5082-C343-962D-A56ECBC7E5EB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959-A0F6-BA4A-A79B-4273F4A845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7E10E-5082-C343-962D-A56ECBC7E5EB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9A959-A0F6-BA4A-A79B-4273F4A845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9362" y="860694"/>
            <a:ext cx="7772400" cy="3254161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Testimonies </a:t>
            </a:r>
            <a:r>
              <a:rPr lang="en-US" i="1" dirty="0"/>
              <a:t>from "Democratic Hot spots" in Asia - Civic Responses to Challenges and Threats and for International Solidarity for Inclusive Democracy for All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84586"/>
            <a:ext cx="6400800" cy="1028634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ASIA DEMOCRACY FORUM</a:t>
            </a:r>
          </a:p>
          <a:p>
            <a:r>
              <a:rPr lang="en-US" dirty="0" smtClean="0"/>
              <a:t>Seoul</a:t>
            </a:r>
          </a:p>
          <a:p>
            <a:r>
              <a:rPr lang="en-US" dirty="0" smtClean="0"/>
              <a:t>2 NOVEMBER 2015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MALAYSIA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48"/>
            <a:ext cx="9144000" cy="51307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MALAYSIA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BARISAN NASIONAL IS CURRENTLY AMONG THE LONGEST-RULING REGIME AMONGST ALL</a:t>
            </a:r>
            <a:r>
              <a:rPr lang="en-US" dirty="0" smtClean="0"/>
              <a:t> “DEMOCRATIC” </a:t>
            </a:r>
            <a:r>
              <a:rPr lang="en-US" dirty="0" smtClean="0"/>
              <a:t>COUNTRIES AROUND THE WORLD!</a:t>
            </a:r>
          </a:p>
          <a:p>
            <a:r>
              <a:rPr lang="en-US" dirty="0" smtClean="0"/>
              <a:t>THE BARISAN NASIONAL, IS JUST ABOUT THE LAST REMAINING RACE BASED COALITION AROUN THE WORLD!</a:t>
            </a:r>
          </a:p>
          <a:p>
            <a:r>
              <a:rPr lang="en-US" dirty="0" smtClean="0"/>
              <a:t>ASSISTED BY AN ARMOURY OF REPRESSIVE LEGISLATION, SEDITION ACT, SPECIAL OFFENCES&amp; SECURITY MEASURES (SOSMA), PREVENTION OF TERRORISM ACT (POTA</a:t>
            </a:r>
            <a:r>
              <a:rPr lang="en-US" dirty="0" smtClean="0"/>
              <a:t>), OFFICIAL SECTETS ACT, SHOULD NOT DESCRIBE ITSELF AS A DEMOCRACY!</a:t>
            </a:r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MALAYSIA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DIVIDE AND RULE AMONG RACES. ETHNO RELIGIOUS CONFLICT ON THE RISE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ASSAULT ON INDEPENDENCE OF DEMOCRATIC </a:t>
            </a:r>
            <a:r>
              <a:rPr lang="en-US" dirty="0" smtClean="0"/>
              <a:t>INSTITUTIONS – JUDIACIARY, POLICE, ANTI CORRUPTION AGENCY</a:t>
            </a:r>
          </a:p>
          <a:p>
            <a:endParaRPr lang="en-US" dirty="0" smtClean="0"/>
          </a:p>
          <a:p>
            <a:r>
              <a:rPr lang="en-US" dirty="0" smtClean="0"/>
              <a:t>MALAYSIA’S VERSION OF RED VS YELLOW </a:t>
            </a:r>
            <a:r>
              <a:rPr lang="en-US" dirty="0" smtClean="0"/>
              <a:t>RALLIES – THE PEOPLES RESPONSE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CORRUPTION – THE FUNDAMENTAL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600199"/>
            <a:ext cx="8012479" cy="45259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87350"/>
            <a:ext cx="8610600" cy="6083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33500" y="-285750"/>
            <a:ext cx="11811000" cy="7429500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181100" y="462760"/>
            <a:ext cx="11785600" cy="69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MONEY POLITICS &amp; THE DEATH OF DEMOCRACY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3232150"/>
            <a:ext cx="215900" cy="393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450" y="3384550"/>
            <a:ext cx="215900" cy="393700"/>
          </a:xfrm>
          <a:prstGeom prst="rect">
            <a:avLst/>
          </a:prstGeom>
        </p:spPr>
      </p:pic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892178" cy="41303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URGENT NEED TO STRENGTHEN INSTITUTIONS</a:t>
            </a:r>
          </a:p>
          <a:p>
            <a:r>
              <a:rPr lang="en-US" dirty="0" smtClean="0"/>
              <a:t>PROTECTION FOR WHISTLE BLOWERS &amp; HRD</a:t>
            </a:r>
          </a:p>
          <a:p>
            <a:r>
              <a:rPr lang="en-US" dirty="0" smtClean="0"/>
              <a:t>INTERNATIONAL MECHANISMS TO STEM FLOW OF </a:t>
            </a:r>
          </a:p>
          <a:p>
            <a:r>
              <a:rPr lang="en-US" dirty="0" smtClean="0"/>
              <a:t>MONEY, TRANSNATIONAL CRIME &amp; CORRUPTION</a:t>
            </a:r>
          </a:p>
          <a:p>
            <a:r>
              <a:rPr lang="en-US" dirty="0" smtClean="0"/>
              <a:t>SUPPORT REAL </a:t>
            </a:r>
            <a:r>
              <a:rPr lang="en-US" dirty="0" smtClean="0"/>
              <a:t>DEMOCRACIES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DEMOCRACY WILL NOT BE ACHIEVED UNTIL WE ARRIVE AT A 2 – PARTY SYSTEM!</a:t>
            </a:r>
          </a:p>
          <a:p>
            <a:endParaRPr lang="en-US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204</Words>
  <Application>Microsoft Macintosh PowerPoint</Application>
  <PresentationFormat>On-screen Show (4:3)</PresentationFormat>
  <Paragraphs>25</Paragraphs>
  <Slides>9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Testimonies from "Democratic Hot spots" in Asia - Civic Responses to Challenges and Threats and for International Solidarity for Inclusive Democracy for All</vt:lpstr>
      <vt:lpstr>MALAYSIA</vt:lpstr>
      <vt:lpstr>MALAYSIA</vt:lpstr>
      <vt:lpstr>MALAYSIA</vt:lpstr>
      <vt:lpstr>CORRUPTION – THE FUNDAMENTAL PROBLEM</vt:lpstr>
      <vt:lpstr>Slide 6</vt:lpstr>
      <vt:lpstr>Slide 7</vt:lpstr>
      <vt:lpstr>MONEY POLITICS &amp; THE DEATH OF DEMOCRACY</vt:lpstr>
      <vt:lpstr>CONSLUSION</vt:lpstr>
    </vt:vector>
  </TitlesOfParts>
  <Company>cg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Testimonies from "Democratic Hot spots" in Asia - Civic Responses to Challenges and Threats and for International Solidarity for Inclusive Democracy for All</dc:title>
  <dc:creator>cynth</dc:creator>
  <cp:lastModifiedBy>cynth</cp:lastModifiedBy>
  <cp:revision>2</cp:revision>
  <dcterms:created xsi:type="dcterms:W3CDTF">2015-11-02T04:29:33Z</dcterms:created>
  <dcterms:modified xsi:type="dcterms:W3CDTF">2015-11-02T04:33:38Z</dcterms:modified>
</cp:coreProperties>
</file>